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564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C47D4-3465-4C73-8CB6-A104DA7433C9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D65E1-D4CF-4F46-BE59-D9A2DCF78E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716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D65E1-D4CF-4F46-BE59-D9A2DCF78EA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8132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876F05-977F-4A4E-87EA-E67F116D4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C7FFC2-92BE-414E-9F6A-DDEA970A8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A0F1AE-C62E-4105-B080-BD941B7E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935B53-8751-43C7-843A-11500A90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BBAF37-A9F0-4E4E-B7E6-14CCAAAC7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923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A117D2-7603-4D93-882F-DD81D7C6F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ADC8E3-B7EC-4E5A-B5E5-D71C56B528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DB4171-E315-414D-8555-8522A942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745CEF-69A8-498A-AB8F-9091BB33E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F6D32D-F94F-48A6-B0A6-E18204D9A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3250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57447B-0D54-4B7A-AE1E-68E2A4EAA4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31941F8-4C1B-482C-9B2A-16A9E8601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D242C4-4FE9-4D98-99A1-11DB33263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FD4D04-5F7E-43E7-99C3-E1F5E305D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607B73-EC77-47A6-9492-4495983C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166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016E3D-75BD-4FB7-BB8C-F3D85CE6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810242-C316-4955-A0A4-5BD2BF817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4FD76B-A01A-45A8-ACA7-64F3B7D0A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851F66-B336-4982-9884-0E375A18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3390D4-30BB-49FB-8771-34F1B32F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0591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817AE-751B-4A16-B627-AA2AE55F2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0C2BC5-1480-4F29-BD33-CEDC0BBA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8397A7-5621-4631-AC2C-ADB7DAD6E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3AFD34-E205-493C-AD83-832F25062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15A5FA-FF90-4425-B2F5-B65702385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4014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60614-F6AF-47FF-8E39-363D5977B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52FC8E-C582-428B-9C40-C879FE5329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99A400F-F52D-4C3D-8E58-645B6F8EB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8B2143-3D53-45B5-BB4D-2839E77C2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55A7567-C028-42DA-BC8C-FC432938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E5DDB4-3166-4E2F-9160-07FB0D64F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0927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C347E2-BE36-43D2-96B5-114981217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EB517A-830E-4DE2-BF4A-C33686068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013B5DB-9746-426D-AC78-873C1434D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3DAC05-E417-4B66-8EF1-066354A72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DF42446-A3CD-4C1D-AC23-BA06F1865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EA0DE3F-3E52-42DB-9F2B-4539947BD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6168EF7-6B68-437F-8371-C85ACAD2A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846819F-2A2C-4277-AE8B-828E95413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338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82F26A-4E90-4E20-971B-16C6DE766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07ED02-7D5B-4F6D-837F-615CE171F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658EC81-3C8B-4008-BB21-0A895645A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53E7817-5BE0-47BC-9D21-FB47120A4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220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606DE3-68B5-4243-B730-BA4C919FA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E166FF-E02B-413F-88DE-D2D3F4823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9E49E6-0DD2-4977-9146-E1E70507D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8928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3BE9E2-238A-4921-87EC-55FCB1DA7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DBEC9B-F1F9-48AE-8617-12691865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70E887-5AAA-4E95-974D-6E37742D6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7C828A-BB23-4F68-AB2A-182DBC667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E3E9D9-B9DC-4968-9BF9-472924654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3DE659-BCC4-4273-9BDC-82F76A9B4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7712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C8464-1E5F-46F5-8754-9622FA6A9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578F2A-09D5-4572-A2DE-DAEE28991B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DCA0EA-6322-44A5-8F5B-1911CD44B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BEEB58-AE40-405A-A262-C17786D90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1AA4D7-9F8F-4E4F-88B0-C88C61C1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B8E848-5954-40F9-89E3-E3564AD2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079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9783A18-5F4E-4F4B-B617-C71BA9582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C17906-F7FC-4C96-B5ED-1BCF40395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02FA3C-8F17-4183-95A7-B5E594DCFC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98846-EB3A-48AD-ADFB-ABD65D0C291A}" type="datetimeFigureOut">
              <a:rPr lang="es-ES" smtClean="0"/>
              <a:t>25/03/2022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769CE2-F2C6-4444-9C4A-C859D9364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9E7387-B640-4C08-BEE7-63B95C91E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0BC8D-DB37-4DE5-9E32-C09D78B329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349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1D8333B-0E6B-4EDB-A170-7C9AEC618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84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25E18B8-BB7C-41BB-917E-1215CF905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585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2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AE23076-EAD2-4D8D-AA90-314EB0486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25692"/>
            <a:ext cx="12192000" cy="1585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50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38E2410-7118-45C4-9BBF-F62E9CB27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99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0F603C1-8E91-46B2-AA33-5271A8E46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761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C05888D-B8D1-497B-966A-41153CB4C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0022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61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D5B115E-3F32-4D1C-8BC3-22F53EE5E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51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79513974-4E3A-4F2C-A0E3-19B87F69F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2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5EEF066-3D37-442E-AA02-3E15AC3E5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05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D2DF3CE-97A2-452A-92DF-262205FE3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203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0D1225C-2938-407C-95D5-344F1B3CF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04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2DD915E-96B7-4443-A27B-BECBA0F37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57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2DA7EEF-1AAB-47AE-86E8-5B0290483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96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7BD57AA-46FD-4F51-9415-2262CB582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71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ED570E2-D6C3-4CBC-B599-FB527D89A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16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2AAE782-E625-4086-AF72-76B9FAA22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69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3EF083D-F261-4CDA-9795-BA54DFB1B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1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59BA439-A5C8-4137-AE48-C62441D66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28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75EBE27-0B31-42B6-97BA-39DE55D14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895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CD1B732-A5FB-4EB5-B0DD-9F91E40E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716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24DEF6E-BA3A-4DB2-BF02-D4F31D2BD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39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50170CF-226C-4598-A174-030961FED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6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B9F75C0D-B22C-43FD-BC69-153C8C8AB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231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7A24F5F-008C-43C9-BCB5-F132BD7B8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97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E07951F-D725-4451-815A-BB290FBE6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01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6358795-86F1-479A-9494-C210D8B56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17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97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217DDEB-A801-4DDC-B38C-04DDE167A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94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0ABEFF7-DC79-41E2-8CE2-5CE753874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467516"/>
            <a:ext cx="12192000" cy="133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329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Panorámica</PresentationFormat>
  <Paragraphs>1</Paragraphs>
  <Slides>28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Víctor Carles Diaz</dc:creator>
  <cp:lastModifiedBy>Víctor Carles Diaz</cp:lastModifiedBy>
  <cp:revision>1</cp:revision>
  <dcterms:created xsi:type="dcterms:W3CDTF">2022-03-25T15:19:17Z</dcterms:created>
  <dcterms:modified xsi:type="dcterms:W3CDTF">2022-03-25T15:31:57Z</dcterms:modified>
</cp:coreProperties>
</file>

<file path=docProps/thumbnail.jpeg>
</file>